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3" r:id="rId2"/>
    <p:sldId id="267" r:id="rId3"/>
    <p:sldId id="258" r:id="rId4"/>
    <p:sldId id="274" r:id="rId5"/>
    <p:sldId id="275" r:id="rId6"/>
    <p:sldId id="259" r:id="rId7"/>
    <p:sldId id="260" r:id="rId8"/>
    <p:sldId id="261" r:id="rId9"/>
    <p:sldId id="278" r:id="rId10"/>
    <p:sldId id="279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9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108" y="2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45C54-F7D4-4DB2-B928-772FFDAA342E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8A6E4822-C384-45BE-B005-D1564A15251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4189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45C54-F7D4-4DB2-B928-772FFDAA342E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E4822-C384-45BE-B005-D1564A152514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7214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45C54-F7D4-4DB2-B928-772FFDAA342E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E4822-C384-45BE-B005-D1564A15251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9683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45C54-F7D4-4DB2-B928-772FFDAA342E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E4822-C384-45BE-B005-D1564A152514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9482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45C54-F7D4-4DB2-B928-772FFDAA342E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E4822-C384-45BE-B005-D1564A15251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192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45C54-F7D4-4DB2-B928-772FFDAA342E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E4822-C384-45BE-B005-D1564A152514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9859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45C54-F7D4-4DB2-B928-772FFDAA342E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E4822-C384-45BE-B005-D1564A152514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893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45C54-F7D4-4DB2-B928-772FFDAA342E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E4822-C384-45BE-B005-D1564A152514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0586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45C54-F7D4-4DB2-B928-772FFDAA342E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E4822-C384-45BE-B005-D1564A1525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827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45C54-F7D4-4DB2-B928-772FFDAA342E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E4822-C384-45BE-B005-D1564A152514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8967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CAE45C54-F7D4-4DB2-B928-772FFDAA342E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E4822-C384-45BE-B005-D1564A152514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084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E45C54-F7D4-4DB2-B928-772FFDAA342E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8A6E4822-C384-45BE-B005-D1564A15251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0034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EB8F7-3F10-DC2D-1A3F-6E8A3B16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502433"/>
          </a:xfrm>
        </p:spPr>
        <p:txBody>
          <a:bodyPr>
            <a:normAutofit fontScale="90000"/>
          </a:bodyPr>
          <a:lstStyle/>
          <a:p>
            <a:pPr algn="ctr"/>
            <a:br>
              <a:rPr lang="en-US" sz="7200" dirty="0"/>
            </a:br>
            <a:br>
              <a:rPr lang="en-US" sz="7200" dirty="0"/>
            </a:br>
            <a:r>
              <a:rPr lang="en-US" sz="7200" b="1" dirty="0"/>
              <a:t>The NHS Project</a:t>
            </a:r>
            <a:br>
              <a:rPr lang="en-US" sz="4400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C70D0-29FE-5DED-89D0-BB857B55EA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b="1" dirty="0"/>
              <a:t>LSE DATA ANALYTICS USING PYTHON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891E180-FB33-16DD-8F75-D1D7B35B22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924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06"/>
    </mc:Choice>
    <mc:Fallback>
      <p:transition spd="slow" advTm="73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C6F73-AA5D-814D-1DC2-18A01F999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Popular tweets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891FBEF-E2D8-DD00-845D-7FFE17E832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174" y="2016124"/>
            <a:ext cx="7951304" cy="3833763"/>
          </a:xfr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80D64D9-11CB-50ED-49A4-C8CB859E85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091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67"/>
    </mc:Choice>
    <mc:Fallback>
      <p:transition spd="slow" advTm="147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A3172-6682-ACB2-EE76-D2C1A6727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RECOMENDATIONS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4F2C6-F6A6-84FB-36E3-4FE365928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Focus on Capacity Issues and Resource Utilization in GP Space</a:t>
            </a:r>
            <a:endParaRPr lang="en-US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Utilise Resources based on Seasonal Trends.</a:t>
            </a:r>
          </a:p>
          <a:p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Further research required on lack of technology adoption. </a:t>
            </a:r>
            <a:endParaRPr lang="en-US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Further research required to understand appoint scheduling issues</a:t>
            </a:r>
          </a:p>
          <a:p>
            <a:r>
              <a:rPr lang="en-US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Twitter concerns should be prioritised. </a:t>
            </a:r>
          </a:p>
          <a:p>
            <a:endParaRPr lang="en-US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7F2542A-4858-E741-A2BB-F327D757B6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7078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86262"/>
    </mc:Choice>
    <mc:Fallback>
      <p:transition spd="slow" advTm="862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27924-1801-7AD2-DD76-FAD1A4BD3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86DD9-459A-4858-98CF-A6C3DC0A0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report is part of a wider mandate to help the NHS better understand why patients miss GP appointments. By understanding why patients miss appointments, the hope to reduce avoidable costs. </a:t>
            </a:r>
          </a:p>
          <a:p>
            <a:r>
              <a:rPr lang="en-US" dirty="0"/>
              <a:t>This report is focused on understanding capacity issues and resource utilization by identifying possible data trends. </a:t>
            </a:r>
          </a:p>
          <a:p>
            <a:r>
              <a:rPr lang="en-US" dirty="0"/>
              <a:t>Data: “</a:t>
            </a:r>
            <a:r>
              <a:rPr lang="en-US" dirty="0" err="1"/>
              <a:t>actual_duration</a:t>
            </a:r>
            <a:r>
              <a:rPr lang="en-US" dirty="0"/>
              <a:t>”, “</a:t>
            </a:r>
            <a:r>
              <a:rPr lang="en-US" dirty="0" err="1"/>
              <a:t>appointment_regional</a:t>
            </a:r>
            <a:r>
              <a:rPr lang="en-US" dirty="0"/>
              <a:t>”, “</a:t>
            </a:r>
            <a:r>
              <a:rPr lang="en-US" dirty="0" err="1"/>
              <a:t>national_categories</a:t>
            </a:r>
            <a:r>
              <a:rPr lang="en-US" dirty="0"/>
              <a:t>” and “tweets”.</a:t>
            </a:r>
          </a:p>
          <a:p>
            <a:r>
              <a:rPr lang="en-US" dirty="0"/>
              <a:t>Data collected between August 2021 and June 2022 from 106 locations across 5 different NHS services. 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115AD90-E508-7426-61CD-4D3470CACA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084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036"/>
    </mc:Choice>
    <mc:Fallback>
      <p:transition spd="slow" advTm="610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E4F67-471B-4F7C-DE45-0FF001844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service trends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849AF5F-20FC-AE6B-4CC1-82505E7424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539" y="2008809"/>
            <a:ext cx="8478317" cy="3982339"/>
          </a:xfr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41BD1E12-16C3-6C41-813A-5B8E13B7DA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908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756"/>
    </mc:Choice>
    <mc:Fallback>
      <p:transition spd="slow" advTm="227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E4F67-471B-4F7C-DE45-0FF001844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Context trends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52F0023-7A60-58EB-DC01-C1C2FEC492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680" y="2016124"/>
            <a:ext cx="8302752" cy="3953079"/>
          </a:xfr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CA4CE3D8-DA01-8423-3E37-48694C1ACD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351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97"/>
    </mc:Choice>
    <mc:Fallback>
      <p:transition spd="slow" advTm="112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E4F67-471B-4F7C-DE45-0FF001844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National category trends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2A5E05D-324B-464B-49BB-008C6A1863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0007" y="2016125"/>
            <a:ext cx="8924544" cy="4037356"/>
          </a:xfr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67190549-C269-955A-0B44-58489A2606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841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02"/>
    </mc:Choice>
    <mc:Fallback>
      <p:transition spd="slow" advTm="166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E58A4-A31F-F30F-295B-D999B9994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Monthly visits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E4A310D-4214-E62B-FD48-B30E543434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6897" y="2016125"/>
            <a:ext cx="7183526" cy="4037356"/>
          </a:xfr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A940C3D7-DFB7-F90C-E5E5-FD156FC122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625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44"/>
    </mc:Choice>
    <mc:Fallback>
      <p:transition spd="slow" advTm="16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16788-5D2E-3339-2270-B1AB56692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MONTHLY PRACTIONERS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A362A10-AC27-D9E7-6618-1FD298C372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365" y="2016125"/>
            <a:ext cx="8507577" cy="4037356"/>
          </a:xfr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200AF1BB-A52F-AB1C-08D2-147F72DC8C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815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913"/>
    </mc:Choice>
    <mc:Fallback>
      <p:transition spd="slow" advTm="149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C6F73-AA5D-814D-1DC2-18A01F999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MONTHLY APPOINTMENS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F79B541-CE21-F533-08B5-108AED933E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517" y="2016125"/>
            <a:ext cx="8485632" cy="4037356"/>
          </a:xfr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CE221AF3-2C2E-83C7-43F0-4F6715DC58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839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70"/>
    </mc:Choice>
    <mc:Fallback>
      <p:transition spd="slow" advTm="145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C6F73-AA5D-814D-1DC2-18A01F999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/>
              <a:t>Appontment</a:t>
            </a:r>
            <a:r>
              <a:rPr lang="en-US" b="1" dirty="0"/>
              <a:t> Booking timings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1BD6D9A1-5FDF-F459-AF1E-832E96DF95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3161" y="2095638"/>
            <a:ext cx="7837714" cy="3759930"/>
          </a:xfr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036D35A2-3EC2-8471-45B4-EB13FE4D33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509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80"/>
    </mc:Choice>
    <mc:Fallback>
      <p:transition spd="slow" advTm="129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191</TotalTime>
  <Words>160</Words>
  <Application>Microsoft Office PowerPoint</Application>
  <PresentationFormat>Widescreen</PresentationFormat>
  <Paragraphs>25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Gill Sans MT</vt:lpstr>
      <vt:lpstr>Gallery</vt:lpstr>
      <vt:lpstr>  The NHS Project </vt:lpstr>
      <vt:lpstr>Introduction</vt:lpstr>
      <vt:lpstr>service trends</vt:lpstr>
      <vt:lpstr>Context trends</vt:lpstr>
      <vt:lpstr>National category trends</vt:lpstr>
      <vt:lpstr>Monthly visits</vt:lpstr>
      <vt:lpstr>MONTHLY PRACTIONERS</vt:lpstr>
      <vt:lpstr>MONTHLY APPOINTMENS</vt:lpstr>
      <vt:lpstr>Appontment Booking timings</vt:lpstr>
      <vt:lpstr>Popular tweets</vt:lpstr>
      <vt:lpstr>RECOMENDATIONS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2MARKET PROJECT</dc:title>
  <dc:creator>Dixon Kasamani</dc:creator>
  <cp:lastModifiedBy>Dixon Kasamani</cp:lastModifiedBy>
  <cp:revision>5</cp:revision>
  <dcterms:created xsi:type="dcterms:W3CDTF">2022-09-09T10:10:06Z</dcterms:created>
  <dcterms:modified xsi:type="dcterms:W3CDTF">2022-10-30T10:38:24Z</dcterms:modified>
</cp:coreProperties>
</file>

<file path=docProps/thumbnail.jpeg>
</file>